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66" r:id="rId3"/>
    <p:sldId id="257" r:id="rId4"/>
    <p:sldId id="258" r:id="rId5"/>
    <p:sldId id="259" r:id="rId6"/>
    <p:sldId id="261" r:id="rId7"/>
    <p:sldId id="260" r:id="rId8"/>
    <p:sldId id="262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26"/>
    <p:restoredTop sz="94694"/>
  </p:normalViewPr>
  <p:slideViewPr>
    <p:cSldViewPr snapToGrid="0">
      <p:cViewPr varScale="1">
        <p:scale>
          <a:sx n="96" d="100"/>
          <a:sy n="96" d="100"/>
        </p:scale>
        <p:origin x="200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6/18/24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FD0A0-72E1-559D-E817-044B61CB8F1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Assessment#3 Task 5 VIte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A07ABA1-FC4B-ED72-5EF6-1113C969C0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By Jade Sainui</a:t>
            </a:r>
          </a:p>
        </p:txBody>
      </p:sp>
    </p:spTree>
    <p:extLst>
      <p:ext uri="{BB962C8B-B14F-4D97-AF65-F5344CB8AC3E}">
        <p14:creationId xmlns:p14="http://schemas.microsoft.com/office/powerpoint/2010/main" val="22344616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C60A28-D160-8DED-7550-F7A9FB9B5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PWA/ non-https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66FB9381-AB9E-F22B-05F0-027E7E00F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28801" y="2357087"/>
            <a:ext cx="8955715" cy="4234652"/>
          </a:xfrm>
        </p:spPr>
      </p:pic>
    </p:spTree>
    <p:extLst>
      <p:ext uri="{BB962C8B-B14F-4D97-AF65-F5344CB8AC3E}">
        <p14:creationId xmlns:p14="http://schemas.microsoft.com/office/powerpoint/2010/main" val="24386425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phone&#10;&#10;Description automatically generated">
            <a:extLst>
              <a:ext uri="{FF2B5EF4-FFF2-40B4-BE49-F238E27FC236}">
                <a16:creationId xmlns:a16="http://schemas.microsoft.com/office/drawing/2014/main" id="{00D00BA5-190E-CC0D-306A-3A5AC8598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6402" y="273433"/>
            <a:ext cx="3028950" cy="1193800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FD884E97-34E5-02EA-8B0C-AA3EE69A8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681" y="273433"/>
            <a:ext cx="7163917" cy="5864608"/>
          </a:xfrm>
          <a:prstGeom prst="rect">
            <a:avLst/>
          </a:prstGeom>
        </p:spPr>
      </p:pic>
      <p:pic>
        <p:nvPicPr>
          <p:cNvPr id="9" name="Picture 8" descr="A screen shot of a phone&#10;&#10;Description automatically generated">
            <a:extLst>
              <a:ext uri="{FF2B5EF4-FFF2-40B4-BE49-F238E27FC236}">
                <a16:creationId xmlns:a16="http://schemas.microsoft.com/office/drawing/2014/main" id="{EC0B626C-5483-C5A7-53B0-FE5DE390A3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377" y="1977915"/>
            <a:ext cx="1905000" cy="800100"/>
          </a:xfrm>
          <a:prstGeom prst="rect">
            <a:avLst/>
          </a:prstGeom>
        </p:spPr>
      </p:pic>
      <p:pic>
        <p:nvPicPr>
          <p:cNvPr id="11" name="Picture 10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5F8C5420-1E7E-BF41-D0FC-F20AF14FD5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377" y="3205737"/>
            <a:ext cx="21717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355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A05E4-0940-0F4F-6195-4DDD1AC48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511" y="2286000"/>
            <a:ext cx="2286000" cy="2286000"/>
          </a:xfrm>
          <a:prstGeom prst="flowChartDocument">
            <a:avLst/>
          </a:prstGeom>
          <a:solidFill>
            <a:schemeClr val="accent2"/>
          </a:solidFill>
          <a:ln>
            <a:noFill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z="1700">
                <a:solidFill>
                  <a:srgbClr val="FFFFFF"/>
                </a:solidFill>
              </a:rPr>
              <a:t>Demonstrate Vid</a:t>
            </a:r>
          </a:p>
        </p:txBody>
      </p:sp>
      <p:sp>
        <p:nvSpPr>
          <p:cNvPr id="18" name="Flowchart: Document 17">
            <a:extLst>
              <a:ext uri="{FF2B5EF4-FFF2-40B4-BE49-F238E27FC236}">
                <a16:creationId xmlns:a16="http://schemas.microsoft.com/office/drawing/2014/main" id="{1E14715B-2E40-4760-AE23-026845A30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919" y="2121408"/>
            <a:ext cx="2615184" cy="2615184"/>
          </a:xfrm>
          <a:prstGeom prst="flowChartDocument">
            <a:avLst/>
          </a:prstGeom>
          <a:noFill/>
          <a:ln w="317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5D08429-4C7A-4C37-848C-C1613E31D5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78017" y="640080"/>
            <a:ext cx="7662672" cy="5263134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8F4B2B-96EA-4C0F-84D3-5728F7CF0B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7181" y="802767"/>
            <a:ext cx="7324344" cy="493776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Task 5">
            <a:hlinkClick r:id="" action="ppaction://media"/>
            <a:extLst>
              <a:ext uri="{FF2B5EF4-FFF2-40B4-BE49-F238E27FC236}">
                <a16:creationId xmlns:a16="http://schemas.microsoft.com/office/drawing/2014/main" id="{B0E69377-B9E0-05C9-32B8-D6AFF344D9B7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61406" y="1388427"/>
            <a:ext cx="6695895" cy="3766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7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9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A7307-10D5-F28C-A5CF-A17CBB949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</p:txBody>
      </p:sp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3B46519B-0885-EDAA-1974-1A2F38BD5F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2310" y="2386824"/>
            <a:ext cx="1347380" cy="3737712"/>
          </a:xfrm>
        </p:spPr>
      </p:pic>
    </p:spTree>
    <p:extLst>
      <p:ext uri="{BB962C8B-B14F-4D97-AF65-F5344CB8AC3E}">
        <p14:creationId xmlns:p14="http://schemas.microsoft.com/office/powerpoint/2010/main" val="5738579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3A278-8FCE-6CEE-A518-D6AD8FF73E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523257"/>
            <a:ext cx="7729728" cy="1188720"/>
          </a:xfrm>
        </p:spPr>
        <p:txBody>
          <a:bodyPr/>
          <a:lstStyle/>
          <a:p>
            <a:r>
              <a:rPr lang="en-US" dirty="0"/>
              <a:t>Outcome</a:t>
            </a:r>
          </a:p>
        </p:txBody>
      </p:sp>
      <p:pic>
        <p:nvPicPr>
          <p:cNvPr id="6" name="Screen Recording 2024-06-15 at 11.35.10 PM">
            <a:hlinkClick r:id="" action="ppaction://media"/>
            <a:extLst>
              <a:ext uri="{FF2B5EF4-FFF2-40B4-BE49-F238E27FC236}">
                <a16:creationId xmlns:a16="http://schemas.microsoft.com/office/drawing/2014/main" id="{8D612DF0-E247-3B53-867F-4A2A5FA19D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35713" y="1980975"/>
            <a:ext cx="6520574" cy="435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600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D573E9-A3E6-0CD8-997C-4DA284984C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8D9F54-DC24-4A61-23A9-DD423CA997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App.jsx</a:t>
            </a:r>
            <a:endParaRPr lang="en-US" dirty="0"/>
          </a:p>
          <a:p>
            <a:r>
              <a:rPr lang="en-US" dirty="0" err="1"/>
              <a:t>add_user</a:t>
            </a:r>
            <a:endParaRPr lang="en-US" dirty="0"/>
          </a:p>
          <a:p>
            <a:r>
              <a:rPr lang="en-US" dirty="0" err="1"/>
              <a:t>add_workout</a:t>
            </a:r>
            <a:endParaRPr lang="en-US" dirty="0"/>
          </a:p>
          <a:p>
            <a:r>
              <a:rPr lang="en-US" dirty="0" err="1"/>
              <a:t>fetch_user_with_workout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38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145807-8725-8B4E-C8B9-5B71FEAD3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App.jsx</a:t>
            </a:r>
            <a:endParaRPr lang="en-US" dirty="0"/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2E70E8D-CF7D-57FA-1D19-0171C292BE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18995" y="2274946"/>
            <a:ext cx="4554010" cy="4367498"/>
          </a:xfrm>
        </p:spPr>
      </p:pic>
    </p:spTree>
    <p:extLst>
      <p:ext uri="{BB962C8B-B14F-4D97-AF65-F5344CB8AC3E}">
        <p14:creationId xmlns:p14="http://schemas.microsoft.com/office/powerpoint/2010/main" val="192526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0ED548-036A-D022-5616-AA908AC18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add_user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6092A86-81E1-A1D2-4753-4CABDC40F2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52911" y="2341297"/>
            <a:ext cx="3197982" cy="4241209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635DDF14-7235-75CF-2585-ADA98607A7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789" y="2341297"/>
            <a:ext cx="7099300" cy="1651000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EC010E63-4DF2-EBFB-CE23-F0995D17CE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5063" y="4180182"/>
            <a:ext cx="2731358" cy="238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0642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F26CA-B436-BDD0-7DD1-9DCCA86ED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Add_workout</a:t>
            </a:r>
            <a:endParaRPr lang="en-US" dirty="0"/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8C259575-7F0B-92B4-9AFE-4E2BEA41D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11963" y="2419759"/>
            <a:ext cx="2825258" cy="4173258"/>
          </a:xfr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CB4097D0-A00F-6454-312E-DE45B4F403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7221" y="2419759"/>
            <a:ext cx="7772400" cy="1041661"/>
          </a:xfrm>
          <a:prstGeom prst="rect">
            <a:avLst/>
          </a:prstGeom>
        </p:spPr>
      </p:pic>
      <p:pic>
        <p:nvPicPr>
          <p:cNvPr id="9" name="Picture 8" descr="A screenshot of a phone&#10;&#10;Description automatically generated">
            <a:extLst>
              <a:ext uri="{FF2B5EF4-FFF2-40B4-BE49-F238E27FC236}">
                <a16:creationId xmlns:a16="http://schemas.microsoft.com/office/drawing/2014/main" id="{0453E7D3-0F2D-6DC5-6E26-E599490EA4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4864" y="3429000"/>
            <a:ext cx="3556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143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57B8F2-E4B5-0570-454A-E7A374160D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fetch_user_with_workout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9FA7B65-6F60-BD59-0D15-B4C843DFED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89" y="2511758"/>
            <a:ext cx="4250886" cy="4024966"/>
          </a:xfrm>
        </p:spPr>
      </p:pic>
      <p:pic>
        <p:nvPicPr>
          <p:cNvPr id="7" name="Picture 6" descr="A screenshot of a phone&#10;&#10;Description automatically generated">
            <a:extLst>
              <a:ext uri="{FF2B5EF4-FFF2-40B4-BE49-F238E27FC236}">
                <a16:creationId xmlns:a16="http://schemas.microsoft.com/office/drawing/2014/main" id="{B3C6E25D-2A1E-D80B-A049-E6EDFFB97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5604" y="2226511"/>
            <a:ext cx="3629282" cy="121746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C314748-1A74-BFE9-FCFF-27BE3BAAFD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550" y="3517077"/>
            <a:ext cx="5692861" cy="301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698050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26</TotalTime>
  <Words>51</Words>
  <Application>Microsoft Macintosh PowerPoint</Application>
  <PresentationFormat>Widescreen</PresentationFormat>
  <Paragraphs>15</Paragraphs>
  <Slides>11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4" baseType="lpstr">
      <vt:lpstr>Arial</vt:lpstr>
      <vt:lpstr>Gill Sans MT</vt:lpstr>
      <vt:lpstr>Parcel</vt:lpstr>
      <vt:lpstr>Assessment#3 Task 5 VIte</vt:lpstr>
      <vt:lpstr>Demonstrate Vid</vt:lpstr>
      <vt:lpstr>Structure</vt:lpstr>
      <vt:lpstr>Outcome</vt:lpstr>
      <vt:lpstr>Code</vt:lpstr>
      <vt:lpstr>App.jsx</vt:lpstr>
      <vt:lpstr>add_user </vt:lpstr>
      <vt:lpstr>Add_workout</vt:lpstr>
      <vt:lpstr>fetch_user_with_workout </vt:lpstr>
      <vt:lpstr>PWA/ non-https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Jade Sainui [jas3116]</dc:creator>
  <cp:lastModifiedBy>Jade Sainui [jas3116]</cp:lastModifiedBy>
  <cp:revision>4</cp:revision>
  <dcterms:created xsi:type="dcterms:W3CDTF">2024-06-15T11:31:48Z</dcterms:created>
  <dcterms:modified xsi:type="dcterms:W3CDTF">2024-06-18T01:13:53Z</dcterms:modified>
</cp:coreProperties>
</file>